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12"/>
  </p:notesMasterIdLst>
  <p:sldIdLst>
    <p:sldId id="368" r:id="rId2"/>
    <p:sldId id="383" r:id="rId3"/>
    <p:sldId id="369" r:id="rId4"/>
    <p:sldId id="370" r:id="rId5"/>
    <p:sldId id="371" r:id="rId6"/>
    <p:sldId id="372" r:id="rId7"/>
    <p:sldId id="384" r:id="rId8"/>
    <p:sldId id="373" r:id="rId9"/>
    <p:sldId id="374" r:id="rId10"/>
    <p:sldId id="375" r:id="rId11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077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154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231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30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385" algn="l" defTabSz="914154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461" algn="l" defTabSz="914154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9536" algn="l" defTabSz="914154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6613" algn="l" defTabSz="914154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04" autoAdjust="0"/>
    <p:restoredTop sz="89964" autoAdjust="0"/>
  </p:normalViewPr>
  <p:slideViewPr>
    <p:cSldViewPr snapToGrid="0">
      <p:cViewPr varScale="1">
        <p:scale>
          <a:sx n="114" d="100"/>
          <a:sy n="114" d="100"/>
        </p:scale>
        <p:origin x="-1188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fld id="{F2E8A323-76B9-40A0-AFAA-3CB47A5F102B}" type="datetimeFigureOut">
              <a:rPr lang="de-DE"/>
              <a:pPr>
                <a:defRPr/>
              </a:pPr>
              <a:t>08.04.2013</a:t>
            </a:fld>
            <a:endParaRPr lang="de-DE"/>
          </a:p>
        </p:txBody>
      </p:sp>
      <p:sp>
        <p:nvSpPr>
          <p:cNvPr id="67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10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0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fld id="{58145B77-3CE8-4BA5-A712-587D59BB21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31829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0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1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23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30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5385" algn="l" defTabSz="914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61" algn="l" defTabSz="914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36" algn="l" defTabSz="914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13" algn="l" defTabSz="914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00489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75000">
              <a:schemeClr val="bg1">
                <a:lumMod val="5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41071" y="0"/>
            <a:ext cx="366186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0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30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7" indent="-342807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49" indent="-285673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692" indent="-228538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768" indent="-2285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6845" indent="-2285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922" indent="-2285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99" indent="-2285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75" indent="-2285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52" indent="-2285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7" algn="l" defTabSz="914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54" algn="l" defTabSz="914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31" algn="l" defTabSz="914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08" algn="l" defTabSz="914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85" algn="l" defTabSz="914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61" algn="l" defTabSz="914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36" algn="l" defTabSz="914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13" algn="l" defTabSz="914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2296100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942040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0000"/>
          <a:stretch/>
        </p:blipFill>
        <p:spPr>
          <a:xfrm>
            <a:off x="2955778" y="3429000"/>
            <a:ext cx="3232444" cy="269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517712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343146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911656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329311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324643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8880"/>
          <a:stretch/>
        </p:blipFill>
        <p:spPr>
          <a:xfrm>
            <a:off x="2955778" y="735186"/>
            <a:ext cx="3232444" cy="3831687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120"/>
          <a:stretch/>
        </p:blipFill>
        <p:spPr>
          <a:xfrm>
            <a:off x="2955778" y="1609417"/>
            <a:ext cx="3232444" cy="41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390440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570439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5778" y="735186"/>
            <a:ext cx="3232444" cy="53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432224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Hero">
  <a:themeElements>
    <a:clrScheme name="Her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e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>
            <a:alpha val="50000"/>
          </a:scheme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>
            <a:alpha val="50000"/>
          </a:scheme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e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0</Words>
  <Application>Microsoft Office PowerPoint</Application>
  <PresentationFormat>Bildschirmpräsentation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1_Hero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</vt:vector>
  </TitlesOfParts>
  <Company>ISIP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Dr. Manfred Röhrig</dc:creator>
  <cp:lastModifiedBy>Reinhard Sander</cp:lastModifiedBy>
  <cp:revision>243</cp:revision>
  <dcterms:created xsi:type="dcterms:W3CDTF">2011-09-19T06:04:04Z</dcterms:created>
  <dcterms:modified xsi:type="dcterms:W3CDTF">2013-04-08T11:46:47Z</dcterms:modified>
</cp:coreProperties>
</file>